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90" r:id="rId4"/>
    <p:sldId id="289" r:id="rId5"/>
    <p:sldId id="291" r:id="rId6"/>
    <p:sldId id="292" r:id="rId7"/>
    <p:sldId id="293" r:id="rId8"/>
    <p:sldId id="294" r:id="rId9"/>
    <p:sldId id="295" r:id="rId10"/>
    <p:sldId id="297" r:id="rId11"/>
    <p:sldId id="29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8A949-EBC3-43A4-B1F0-6C7A23B6546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ADD6-C8E3-4E59-9AD5-6AE4DAF01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8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3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0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52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0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88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32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6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27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9EF38-4B37-38FC-AB94-E33B08D1D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C60BE-BA9B-BDD5-44D1-1A125D9F6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1984C-AB5E-C65B-2C52-B225ABAD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1FCA-7725-6AFF-A6D2-F9FFA986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EBED5-DCE0-EB2F-58CB-D413DEB7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F6B15-18A7-A89E-E553-C2A68EA5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C79B9-2FD9-C920-C720-F37557A9F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9210-555E-5F3A-B241-0BD8354A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76EC-D2DB-4A4A-B315-D79545D2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C5BBD-550C-F7D5-63E5-FA3CBC59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C5DCBA-6F9F-5EB3-1346-32A8B53B3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22C44D-2C07-9CD4-28B6-20A70505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F03E1-6969-D323-F3A5-5B34C655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CE2DD-046E-1967-B010-A3BB53C1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4906F-8493-33D5-BB27-17126237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1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1471C-CC9B-3A8A-AAC2-C5E68CCF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8D55F-6F13-5811-F81E-76B1EE9F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5FE64-ECC4-2B88-4CE6-4AC18F96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A3FC7-27DC-F703-3DE4-30A7A7B2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50E5F-E732-9872-1F36-563F5F2A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1514F-9C91-56D3-1C12-9CCAB3A7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8484A-1070-1386-3561-7E1F9300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8880A-C439-BE68-9B13-345A3A7B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5931E-DE34-B584-81D5-A35D4675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B07E5-8679-DE1C-2109-830BC9F0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1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8807E-CCFE-B9BF-DDAF-5A48813D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C28CC-8E99-8D10-B03F-CD6302235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18B91-2343-EEC0-0FFA-1E6BFC085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F2822-8B2C-D25B-E9CC-608FD4EA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3CC6F-7DF8-2255-10D9-06BE1963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AB9D6-822E-C62C-81CF-0AF11422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1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AA30-B5E6-4CD8-B820-10AC0B4F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86159-85DD-498D-D336-9BD03CDD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4B3E0-7617-61EA-2FCD-E87B43B0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58B37-23D3-D6C0-DFB8-B14D445FA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225D9-F1FC-7072-E8B3-9D49372F2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5FD66-97A7-B24F-54B9-1F546BE1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215417-3F2E-F214-24F3-42A6F0BA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5CC01-2891-7250-866F-97E5B07B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461D3-9582-F58D-1620-21D60045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8E4767-3BF5-0053-E8EA-EB6034B8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548A72-5183-9356-E1E2-3EB20769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E149B5-F7A8-5D27-56E7-F4C61041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6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6F795A-646B-EC19-D6F0-EA28B715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97BA48-A74A-91FC-032F-16CE7C92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20E4B-C1E5-F5CF-B932-6BF2A127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4187-8F12-5757-C684-C3C92DE5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531B2-8D1F-168E-FA59-8D916F5F5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80245-6409-886B-4985-BF6A4659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0C6D-B4A9-41E0-31CB-47EC166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A931D7-FBA8-F6E3-FA4F-CA55A011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F9557D-B26B-1B32-6175-EFD9EFD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9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D2647-BBC7-2532-8F37-704D5C85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92436E-830E-08E0-5B74-B9A5F5AD8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54E36-975A-BB29-5339-EEC843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AFED6B-3C39-D97C-9A7C-B86B0FC9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723A8-6094-3650-233F-50E676F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7B37D6-AFEB-58DC-38CF-912BB1F4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5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C8A1F5-9E01-DA9A-59D7-3B838F3F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7AD50-1FFC-0280-DC6D-890F7DCA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1845C-66AC-433B-FC60-ABC19D61C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98642-096C-4F7B-AC7E-8731EE2D03C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EE72B-3279-AA93-8360-0C7719FDD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840A9-529A-8CB1-7CC7-E9EA16926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B816-239E-4101-83AE-BC86B102F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9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8585832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333" b="1" dirty="0">
                <a:solidFill>
                  <a:srgbClr val="19264B"/>
                </a:solidFill>
                <a:latin typeface="+mn-ea"/>
              </a:rPr>
              <a:t>CV 4</a:t>
            </a:r>
            <a:r>
              <a:rPr lang="ko-KR" altLang="en-US" sz="3333" b="1" dirty="0">
                <a:solidFill>
                  <a:srgbClr val="19264B"/>
                </a:solidFill>
                <a:latin typeface="+mn-ea"/>
              </a:rPr>
              <a:t>팀</a:t>
            </a:r>
            <a:r>
              <a:rPr lang="en-US" sz="3333" b="1" dirty="0">
                <a:solidFill>
                  <a:srgbClr val="19264B"/>
                </a:solidFill>
                <a:latin typeface="+mn-ea"/>
              </a:rPr>
              <a:t> </a:t>
            </a:r>
            <a:endParaRPr sz="3333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  <a:latin typeface="+mn-ea"/>
              </a:rPr>
              <a:t>2023.07.25</a:t>
            </a: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endParaRPr sz="2400" b="1" dirty="0">
              <a:solidFill>
                <a:srgbClr val="19264B"/>
              </a:solidFill>
              <a:latin typeface="+mn-ea"/>
            </a:endParaRPr>
          </a:p>
          <a:p>
            <a:pPr>
              <a:lnSpc>
                <a:spcPct val="115000"/>
              </a:lnSpc>
            </a:pPr>
            <a:r>
              <a:rPr lang="ko" altLang="en-US" sz="1467" b="1" dirty="0">
                <a:solidFill>
                  <a:srgbClr val="19264B"/>
                </a:solidFill>
                <a:latin typeface="+mn-ea"/>
              </a:rPr>
              <a:t>발표자 </a:t>
            </a:r>
            <a:r>
              <a:rPr lang="en-US" altLang="ko" sz="1467" b="1" dirty="0">
                <a:solidFill>
                  <a:srgbClr val="19264B"/>
                </a:solidFill>
                <a:latin typeface="+mn-ea"/>
              </a:rPr>
              <a:t>: </a:t>
            </a:r>
            <a:r>
              <a:rPr lang="ko-KR" altLang="en-US" sz="1467" b="1" dirty="0">
                <a:solidFill>
                  <a:srgbClr val="19264B"/>
                </a:solidFill>
                <a:latin typeface="+mn-ea"/>
              </a:rPr>
              <a:t>김예원</a:t>
            </a:r>
            <a:endParaRPr sz="1467" b="1" dirty="0">
              <a:solidFill>
                <a:srgbClr val="19264B"/>
              </a:solidFill>
              <a:latin typeface="+mn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7C14F0-C0DC-7532-A96F-9A100BD73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30" y="2201132"/>
            <a:ext cx="7117596" cy="1845667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3440189E-4395-3123-6FDE-7B23D396BB2D}"/>
              </a:ext>
            </a:extLst>
          </p:cNvPr>
          <p:cNvSpPr txBox="1"/>
          <p:nvPr/>
        </p:nvSpPr>
        <p:spPr>
          <a:xfrm>
            <a:off x="2036462" y="1407400"/>
            <a:ext cx="6639200" cy="44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AI hub </a:t>
            </a: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메디컬 데이터 사용에 어려움</a:t>
            </a: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주제 변경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F10A252E-95C6-0E50-85E1-6B54EDECFA00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</a:t>
            </a: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향후 계획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8759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8D36970-8392-7AD4-9E39-7677A9214E0D}"/>
              </a:ext>
            </a:extLst>
          </p:cNvPr>
          <p:cNvSpPr txBox="1"/>
          <p:nvPr/>
        </p:nvSpPr>
        <p:spPr>
          <a:xfrm>
            <a:off x="5100464" y="2762429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감사합니다</a:t>
            </a:r>
            <a:r>
              <a:rPr lang="en-US" altLang="ko-KR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.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19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스터디원 소개 및 만남 인증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430AE-1721-AAFF-D21A-32783DFE1CFD}"/>
              </a:ext>
            </a:extLst>
          </p:cNvPr>
          <p:cNvSpPr txBox="1"/>
          <p:nvPr/>
        </p:nvSpPr>
        <p:spPr>
          <a:xfrm>
            <a:off x="8701290" y="1902949"/>
            <a:ext cx="4014393" cy="302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3" dirty="0">
                <a:latin typeface="+mj-ea"/>
                <a:ea typeface="+mj-ea"/>
              </a:rPr>
              <a:t>응용통계학과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 err="1">
                <a:latin typeface="+mj-ea"/>
                <a:ea typeface="+mj-ea"/>
              </a:rPr>
              <a:t>정달민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심리학과 </a:t>
            </a:r>
            <a:r>
              <a:rPr lang="en-US" altLang="ko-KR" sz="1733" dirty="0">
                <a:latin typeface="+mj-ea"/>
                <a:ea typeface="+mj-ea"/>
              </a:rPr>
              <a:t>19 </a:t>
            </a:r>
            <a:r>
              <a:rPr lang="ko-KR" altLang="en-US" sz="1733" dirty="0">
                <a:latin typeface="+mj-ea"/>
                <a:ea typeface="+mj-ea"/>
              </a:rPr>
              <a:t>박지현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ko-KR" altLang="en-US" sz="1733" dirty="0">
                <a:latin typeface="+mj-ea"/>
                <a:ea typeface="+mj-ea"/>
              </a:rPr>
              <a:t>소프트웨어학부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김태윤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  <a:p>
            <a:r>
              <a:rPr lang="en-US" altLang="ko-KR" sz="1733" dirty="0">
                <a:latin typeface="+mj-ea"/>
                <a:ea typeface="+mj-ea"/>
              </a:rPr>
              <a:t>AI</a:t>
            </a:r>
            <a:r>
              <a:rPr lang="ko-KR" altLang="en-US" sz="1733" dirty="0">
                <a:latin typeface="+mj-ea"/>
                <a:ea typeface="+mj-ea"/>
              </a:rPr>
              <a:t>학과 </a:t>
            </a:r>
            <a:r>
              <a:rPr lang="en-US" altLang="ko-KR" sz="1733" dirty="0">
                <a:latin typeface="+mj-ea"/>
                <a:ea typeface="+mj-ea"/>
              </a:rPr>
              <a:t>21 </a:t>
            </a:r>
            <a:r>
              <a:rPr lang="ko-KR" altLang="en-US" sz="1733" dirty="0">
                <a:latin typeface="+mj-ea"/>
                <a:ea typeface="+mj-ea"/>
              </a:rPr>
              <a:t>김예원</a:t>
            </a:r>
            <a:endParaRPr lang="en-US" altLang="ko-KR" sz="1733" dirty="0">
              <a:latin typeface="+mj-ea"/>
              <a:ea typeface="+mj-ea"/>
            </a:endParaRPr>
          </a:p>
          <a:p>
            <a:endParaRPr lang="en-US" altLang="ko-KR" sz="1733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2FEE2-D0EC-1DBE-A20E-EA7A9CE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79" y="1902949"/>
            <a:ext cx="5132412" cy="347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스터디 진행 과정 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412F2-D1E5-22D8-56FB-4FC9E8A63A3B}"/>
              </a:ext>
            </a:extLst>
          </p:cNvPr>
          <p:cNvSpPr txBox="1"/>
          <p:nvPr/>
        </p:nvSpPr>
        <p:spPr>
          <a:xfrm>
            <a:off x="2475974" y="1131629"/>
            <a:ext cx="85324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스터디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근골격계 </a:t>
            </a:r>
            <a:r>
              <a:rPr lang="ko-KR" altLang="en-US" dirty="0" err="1"/>
              <a:t>질환자</a:t>
            </a:r>
            <a:r>
              <a:rPr lang="ko-KR" altLang="en-US" dirty="0"/>
              <a:t> 운동훈련 동영상 데이터</a:t>
            </a:r>
            <a:r>
              <a:rPr lang="en-US" altLang="ko-KR" dirty="0"/>
              <a:t>&gt;</a:t>
            </a:r>
            <a:r>
              <a:rPr lang="ko-KR" altLang="en-US" dirty="0"/>
              <a:t>를 이용해 재활훈련을 돕는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DACON </a:t>
            </a:r>
            <a:r>
              <a:rPr lang="ko-KR" altLang="en-US" dirty="0"/>
              <a:t>손동작 제어 인식 대회 코드 리뷰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F8D39-6235-BBF1-87CF-531261A2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475" y="2339598"/>
            <a:ext cx="7117596" cy="1845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1ED1E-036B-EEB1-2DA1-065FFAAC5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75" y="4788478"/>
            <a:ext cx="6808923" cy="18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EF17D50B-0751-7BD6-95B4-5622A97F5EF8}"/>
              </a:ext>
            </a:extLst>
          </p:cNvPr>
          <p:cNvSpPr txBox="1"/>
          <p:nvPr/>
        </p:nvSpPr>
        <p:spPr>
          <a:xfrm>
            <a:off x="1878633" y="183536"/>
            <a:ext cx="7176302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DACON</a:t>
            </a:r>
            <a:r>
              <a:rPr lang="ko-KR" alt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 손동작 제어 인식 동영상 데이터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A6043-7A18-6FCD-24B7-6D60F483BBE8}"/>
              </a:ext>
            </a:extLst>
          </p:cNvPr>
          <p:cNvSpPr txBox="1"/>
          <p:nvPr/>
        </p:nvSpPr>
        <p:spPr>
          <a:xfrm>
            <a:off x="2982871" y="2977904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0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>
                <a:effectLst/>
              </a:rPr>
              <a:t>UP</a:t>
            </a: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94C6E2-4C08-8D70-35A5-779B3DFE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66" y="4130708"/>
            <a:ext cx="2046515" cy="1534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27E7CE-F136-DC4E-BC41-E9B9EF5E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22" y="1330514"/>
            <a:ext cx="2046515" cy="1534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BF943D-06A9-72AE-7902-EB6ADEFA2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88" y="1330884"/>
            <a:ext cx="2046021" cy="15345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0DE4D4-88DA-2977-3377-C08C53BB7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70" y="4125065"/>
            <a:ext cx="1532412" cy="1532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F7336-F208-95C2-F8D4-024B847E1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11" y="4125065"/>
            <a:ext cx="1526769" cy="15267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C4AA4C-4DB0-5C05-2434-CD751F1CD731}"/>
              </a:ext>
            </a:extLst>
          </p:cNvPr>
          <p:cNvSpPr txBox="1"/>
          <p:nvPr/>
        </p:nvSpPr>
        <p:spPr>
          <a:xfrm>
            <a:off x="7913034" y="2977904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1 : </a:t>
            </a:r>
            <a:r>
              <a:rPr lang="ko-KR" altLang="en-US" dirty="0">
                <a:effectLst/>
              </a:rPr>
              <a:t>볼륨 </a:t>
            </a:r>
            <a:r>
              <a:rPr lang="en-US" altLang="ko-KR" dirty="0"/>
              <a:t>DOWN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A000D-C2D1-9429-E397-1C9C937216A0}"/>
              </a:ext>
            </a:extLst>
          </p:cNvPr>
          <p:cNvSpPr txBox="1"/>
          <p:nvPr/>
        </p:nvSpPr>
        <p:spPr>
          <a:xfrm>
            <a:off x="2321494" y="5778098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C7683-607A-A2E7-1B8A-E067C804F90E}"/>
              </a:ext>
            </a:extLst>
          </p:cNvPr>
          <p:cNvSpPr txBox="1"/>
          <p:nvPr/>
        </p:nvSpPr>
        <p:spPr>
          <a:xfrm>
            <a:off x="5454759" y="5778098"/>
            <a:ext cx="315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3 : 10</a:t>
            </a:r>
            <a:r>
              <a:rPr lang="ko-KR" altLang="en-US" dirty="0">
                <a:effectLst/>
              </a:rPr>
              <a:t>초 후로 점프</a:t>
            </a:r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73BCB-02AC-7B80-3DA6-423ED8E969B1}"/>
              </a:ext>
            </a:extLst>
          </p:cNvPr>
          <p:cNvSpPr txBox="1"/>
          <p:nvPr/>
        </p:nvSpPr>
        <p:spPr>
          <a:xfrm>
            <a:off x="8588024" y="5781545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4 : </a:t>
            </a:r>
            <a:r>
              <a:rPr lang="ko-KR" altLang="en-US" dirty="0">
                <a:effectLst/>
              </a:rPr>
              <a:t>영상 </a:t>
            </a:r>
            <a:r>
              <a:rPr lang="en-US" altLang="ko-KR" dirty="0"/>
              <a:t>STOP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10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</a:t>
            </a: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BA83B-E265-6214-675C-A4189EEC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783" y="1105478"/>
            <a:ext cx="6777065" cy="5333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725EC-BD90-6A21-A1D1-B529A3FA1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73" y="183536"/>
            <a:ext cx="5690383" cy="37229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689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50C314-CC6E-0174-1599-CCC8C8A7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876" y="1268306"/>
            <a:ext cx="6771565" cy="4002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7CB073-2939-46A7-9A37-D839F5FBA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3269455"/>
            <a:ext cx="2085975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4C3B50-64CF-51E6-0D8C-87D96DB4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9" y="1077813"/>
            <a:ext cx="2046515" cy="1534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9EDAF-D740-B6F0-2580-EA1985F91259}"/>
              </a:ext>
            </a:extLst>
          </p:cNvPr>
          <p:cNvSpPr txBox="1"/>
          <p:nvPr/>
        </p:nvSpPr>
        <p:spPr>
          <a:xfrm>
            <a:off x="8740577" y="2725203"/>
            <a:ext cx="3154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Class 2 : 10</a:t>
            </a:r>
            <a:r>
              <a:rPr lang="ko-KR" altLang="en-US" dirty="0">
                <a:effectLst/>
              </a:rPr>
              <a:t>초 전으로 점프</a:t>
            </a:r>
            <a:endParaRPr lang="en-US" altLang="ko-KR" dirty="0">
              <a:effectLst/>
            </a:endParaRP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</a:t>
            </a:r>
            <a:r>
              <a:rPr lang="en-US" sz="2667" b="1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MediaPipe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224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4EF46-1DA7-5A5B-421D-FBA56EFC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06" y="1504042"/>
            <a:ext cx="6735892" cy="41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50D58-43C8-7C09-E946-F69FDB6F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302" y="1163152"/>
            <a:ext cx="6051861" cy="2502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2D6402-6D85-895B-3109-2D631B2C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142" y="3926627"/>
            <a:ext cx="8183716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A6E2F53B-45FF-C07F-88FD-6BDB34F3DAD9}"/>
              </a:ext>
            </a:extLst>
          </p:cNvPr>
          <p:cNvSpPr txBox="1"/>
          <p:nvPr/>
        </p:nvSpPr>
        <p:spPr>
          <a:xfrm>
            <a:off x="1878633" y="183536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667" b="1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# 3D Convolution</a:t>
            </a:r>
            <a:endParaRPr sz="2667" b="1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1DDA7-B55C-2708-75DC-B867F1ED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07" y="1845388"/>
            <a:ext cx="8270268" cy="35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128</Words>
  <Application>Microsoft Office PowerPoint</Application>
  <PresentationFormat>와이드스크린</PresentationFormat>
  <Paragraphs>58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예원 김</dc:creator>
  <cp:lastModifiedBy>예원 김</cp:lastModifiedBy>
  <cp:revision>2</cp:revision>
  <dcterms:created xsi:type="dcterms:W3CDTF">2023-07-24T14:18:08Z</dcterms:created>
  <dcterms:modified xsi:type="dcterms:W3CDTF">2023-07-25T05:10:33Z</dcterms:modified>
</cp:coreProperties>
</file>